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5" r:id="rId8"/>
    <p:sldId id="261" r:id="rId9"/>
    <p:sldId id="263" r:id="rId10"/>
    <p:sldId id="262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7" autoAdjust="0"/>
    <p:restoredTop sz="94660"/>
  </p:normalViewPr>
  <p:slideViewPr>
    <p:cSldViewPr>
      <p:cViewPr varScale="1">
        <p:scale>
          <a:sx n="87" d="100"/>
          <a:sy n="87" d="100"/>
        </p:scale>
        <p:origin x="-148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ytuł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5" name="Podtytuł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31" name="Symbol zastępczy daty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Symbol zastępczy obrazu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Symbol zastępczy tytuł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1" name="Symbol zastępczy tekstu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7" name="Symbol zastępczy daty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A015F2A-DA43-407E-9439-A7E1B64DFC68}" type="datetimeFigureOut">
              <a:rPr lang="pl-PL" smtClean="0"/>
              <a:t>16.02.2024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6" name="Symbol zastępczy numeru slajdu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4347F7-137E-48B7-A911-5D86B09FE42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Grupa darów</a:t>
            </a:r>
            <a:endParaRPr lang="pl-PL" dirty="0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9260" y="2427164"/>
            <a:ext cx="3521075" cy="2644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1064" y="2057728"/>
            <a:ext cx="4024043" cy="3022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90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3490774"/>
            <a:ext cx="4964241" cy="274653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404664"/>
            <a:ext cx="4425138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4226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Grupa badawcza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200" y="2540967"/>
            <a:ext cx="3521075" cy="26444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Symbol zastępczy zawartości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238" y="1600200"/>
            <a:ext cx="3387198" cy="45259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677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3521075" cy="26444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052736"/>
            <a:ext cx="3399186" cy="4525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4" name="Picture 2" descr="C:\Users\Piotr\Desktop\Nowy folder\mini_787ae39b23978c029be1a30189d90b1e429870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17032"/>
            <a:ext cx="4425138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71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3399186" cy="4525963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12500"/>
          </a:effectLst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977" y="836712"/>
            <a:ext cx="3521075" cy="1980604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12500"/>
          </a:effectLst>
        </p:spPr>
      </p:pic>
      <p:pic>
        <p:nvPicPr>
          <p:cNvPr id="6146" name="Picture 2" descr="C:\Users\Piotr\Desktop\Nowy folder\mini_cf700cf3847efcb762833e6f95af5e73ccf1c0b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73016"/>
            <a:ext cx="4441686" cy="2457428"/>
          </a:xfrm>
          <a:prstGeom prst="rect">
            <a:avLst/>
          </a:prstGeom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591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73016"/>
            <a:ext cx="4608514" cy="259228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10" y="764704"/>
            <a:ext cx="4425138" cy="24482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2280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zawartości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52736"/>
            <a:ext cx="3399186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ymbol zastępczy zawartości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1008"/>
            <a:ext cx="4673203" cy="2628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Piotr\Desktop\Nowy folder\mini_c7ad94bd91bbb12fbec20240a58503049c96c5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3904533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011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ymbol zastępczy zawartości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2776"/>
            <a:ext cx="3287306" cy="4392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Symbol zastępczy zawartości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9592" y="4005064"/>
            <a:ext cx="2952328" cy="2216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 descr="C:\Users\Piotr\Desktop\Nowy folder\4f4a99ff4428d3bc11a82cb33f3911da8cb2669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6632"/>
            <a:ext cx="3528392" cy="3600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31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92696"/>
            <a:ext cx="3384376" cy="48245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Symbol zastępczy zawartości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00808"/>
            <a:ext cx="3386668" cy="4525963"/>
          </a:xfrm>
          <a:prstGeom prst="ellipse">
            <a:avLst/>
          </a:prstGeom>
          <a:ln w="190500" cap="rnd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77244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00" y="404664"/>
            <a:ext cx="4740810" cy="2703516"/>
          </a:xfrm>
          <a:prstGeom prst="rect">
            <a:avLst/>
          </a:prstGeom>
          <a:ln w="190500" cap="sq">
            <a:solidFill>
              <a:schemeClr val="bg2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564904"/>
            <a:ext cx="4181529" cy="2520279"/>
          </a:xfrm>
          <a:prstGeom prst="rect">
            <a:avLst/>
          </a:prstGeom>
          <a:ln w="190500" cap="sq">
            <a:solidFill>
              <a:schemeClr val="tx2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Users\Piotr\Desktop\Nowy folder\mini_b57168215898f20ed38ca253570f473bceafa80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02631"/>
            <a:ext cx="3943135" cy="2406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768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Grupa gospodarcza</a:t>
            </a:r>
            <a:endParaRPr lang="pl-PL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3365286" cy="449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72816"/>
            <a:ext cx="3387198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362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Symbol zastępczy zawartości 1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3528" y="188640"/>
            <a:ext cx="3521075" cy="264442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2" name="Symbol zastępczy zawartości 3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052736"/>
            <a:ext cx="3385043" cy="45259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2" name="Picture 2" descr="C:\Users\Piotr\Desktop\Nowy folder\mini_973ce0c70985e8fa166972aabe1772fa20ab68e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425339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40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3521075" cy="2308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523" y="746293"/>
            <a:ext cx="3399186" cy="4525963"/>
          </a:xfrm>
          <a:prstGeom prst="ellipse">
            <a:avLst/>
          </a:prstGeom>
          <a:ln w="190500" cap="rnd">
            <a:solidFill>
              <a:schemeClr val="bg2">
                <a:lumMod val="9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 descr="C:\Users\Piotr\Desktop\Nowy folder\mini_0c601e6db8ff87e0827088938c91e4f309d8c86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01" y="3789040"/>
            <a:ext cx="4320480" cy="267840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273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Grupa twórcza</a:t>
            </a:r>
            <a:endParaRPr lang="pl-PL" dirty="0"/>
          </a:p>
        </p:txBody>
      </p:sp>
      <p:pic>
        <p:nvPicPr>
          <p:cNvPr id="7" name="Symbol zastępczy zawartości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01" y="1665514"/>
            <a:ext cx="339918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Symbol zastępczy zawartości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2936"/>
            <a:ext cx="3521075" cy="216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1671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861048"/>
            <a:ext cx="4608514" cy="2592288"/>
          </a:xfrm>
          <a:prstGeom prst="rect">
            <a:avLst/>
          </a:prstGeom>
          <a:ln w="1905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Symbol zastępczy zawartości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620688"/>
            <a:ext cx="4736528" cy="2664296"/>
          </a:xfrm>
          <a:prstGeom prst="rect">
            <a:avLst/>
          </a:prstGeom>
          <a:ln w="1905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571233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gaty">
  <a:themeElements>
    <a:clrScheme name="Bogaty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ogaty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ogaty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143</TotalTime>
  <Words>8</Words>
  <Application>Microsoft Office PowerPoint</Application>
  <PresentationFormat>Pokaz na ekranie (4:3)</PresentationFormat>
  <Paragraphs>4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Bogaty</vt:lpstr>
      <vt:lpstr>Grupa darów</vt:lpstr>
      <vt:lpstr>Prezentacja programu PowerPoint</vt:lpstr>
      <vt:lpstr>Prezentacja programu PowerPoint</vt:lpstr>
      <vt:lpstr>Prezentacja programu PowerPoint</vt:lpstr>
      <vt:lpstr>Grupa gospodarcza</vt:lpstr>
      <vt:lpstr>Prezentacja programu PowerPoint</vt:lpstr>
      <vt:lpstr>Prezentacja programu PowerPoint</vt:lpstr>
      <vt:lpstr>Grupa twórcza</vt:lpstr>
      <vt:lpstr>Prezentacja programu PowerPoint</vt:lpstr>
      <vt:lpstr>Prezentacja programu PowerPoint</vt:lpstr>
      <vt:lpstr>Grupa badawcza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Grupa darów</dc:title>
  <dc:creator>Piotr</dc:creator>
  <cp:lastModifiedBy>Piotr</cp:lastModifiedBy>
  <cp:revision>13</cp:revision>
  <dcterms:created xsi:type="dcterms:W3CDTF">2024-02-15T20:35:54Z</dcterms:created>
  <dcterms:modified xsi:type="dcterms:W3CDTF">2024-02-16T09:08:33Z</dcterms:modified>
</cp:coreProperties>
</file>