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86D9-7637-4587-A22E-86C1114C64CD}" type="datetimeFigureOut">
              <a:rPr lang="pl-PL" smtClean="0"/>
              <a:pPr/>
              <a:t>22.06.2025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8DE53-FEE6-4B20-90D1-568E6DEFC91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86D9-7637-4587-A22E-86C1114C64CD}" type="datetimeFigureOut">
              <a:rPr lang="pl-PL" smtClean="0"/>
              <a:pPr/>
              <a:t>22.06.2025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8DE53-FEE6-4B20-90D1-568E6DEFC91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86D9-7637-4587-A22E-86C1114C64CD}" type="datetimeFigureOut">
              <a:rPr lang="pl-PL" smtClean="0"/>
              <a:pPr/>
              <a:t>22.06.2025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8DE53-FEE6-4B20-90D1-568E6DEFC91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86D9-7637-4587-A22E-86C1114C64CD}" type="datetimeFigureOut">
              <a:rPr lang="pl-PL" smtClean="0"/>
              <a:pPr/>
              <a:t>22.06.2025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8DE53-FEE6-4B20-90D1-568E6DEFC91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86D9-7637-4587-A22E-86C1114C64CD}" type="datetimeFigureOut">
              <a:rPr lang="pl-PL" smtClean="0"/>
              <a:pPr/>
              <a:t>22.06.2025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8DE53-FEE6-4B20-90D1-568E6DEFC91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86D9-7637-4587-A22E-86C1114C64CD}" type="datetimeFigureOut">
              <a:rPr lang="pl-PL" smtClean="0"/>
              <a:pPr/>
              <a:t>22.06.2025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8DE53-FEE6-4B20-90D1-568E6DEFC91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86D9-7637-4587-A22E-86C1114C64CD}" type="datetimeFigureOut">
              <a:rPr lang="pl-PL" smtClean="0"/>
              <a:pPr/>
              <a:t>22.06.2025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8DE53-FEE6-4B20-90D1-568E6DEFC91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86D9-7637-4587-A22E-86C1114C64CD}" type="datetimeFigureOut">
              <a:rPr lang="pl-PL" smtClean="0"/>
              <a:pPr/>
              <a:t>22.06.2025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8DE53-FEE6-4B20-90D1-568E6DEFC91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86D9-7637-4587-A22E-86C1114C64CD}" type="datetimeFigureOut">
              <a:rPr lang="pl-PL" smtClean="0"/>
              <a:pPr/>
              <a:t>22.06.2025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8DE53-FEE6-4B20-90D1-568E6DEFC91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86D9-7637-4587-A22E-86C1114C64CD}" type="datetimeFigureOut">
              <a:rPr lang="pl-PL" smtClean="0"/>
              <a:pPr/>
              <a:t>22.06.2025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8DE53-FEE6-4B20-90D1-568E6DEFC91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86D9-7637-4587-A22E-86C1114C64CD}" type="datetimeFigureOut">
              <a:rPr lang="pl-PL" smtClean="0"/>
              <a:pPr/>
              <a:t>22.06.2025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8DE53-FEE6-4B20-90D1-568E6DEFC91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286D9-7637-4587-A22E-86C1114C64CD}" type="datetimeFigureOut">
              <a:rPr lang="pl-PL" smtClean="0"/>
              <a:pPr/>
              <a:t>22.06.2025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8DE53-FEE6-4B20-90D1-568E6DEFC91A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3000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23\Downloads\Happy%20Cooking%20Food%20by%20Infraction%20%5bNo%20Copyright%20Music%5d%20Best%20Time.mp3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 descr="tata 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166"/>
            <a:ext cx="9169619" cy="6072230"/>
          </a:xfrm>
          <a:prstGeom prst="rect">
            <a:avLst/>
          </a:prstGeom>
        </p:spPr>
      </p:pic>
      <p:pic>
        <p:nvPicPr>
          <p:cNvPr id="5" name="Happy Cooking Food by Infraction [No Copyright Music] Best Tim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362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tata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7166"/>
            <a:ext cx="9144000" cy="6072230"/>
          </a:xfrm>
          <a:prstGeom prst="rect">
            <a:avLst/>
          </a:prstGeom>
        </p:spPr>
      </p:pic>
    </p:spTree>
  </p:cSld>
  <p:clrMapOvr>
    <a:masterClrMapping/>
  </p:clrMapOvr>
  <p:transition advClick="0" advTm="4172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tata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7167"/>
            <a:ext cx="9127525" cy="6072230"/>
          </a:xfrm>
          <a:prstGeom prst="rect">
            <a:avLst/>
          </a:prstGeom>
        </p:spPr>
      </p:pic>
    </p:spTree>
  </p:cSld>
  <p:clrMapOvr>
    <a:masterClrMapping/>
  </p:clrMapOvr>
  <p:transition advClick="0" advTm="3485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tata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6084"/>
            <a:ext cx="9144000" cy="6105832"/>
          </a:xfrm>
          <a:prstGeom prst="rect">
            <a:avLst/>
          </a:prstGeom>
        </p:spPr>
      </p:pic>
    </p:spTree>
  </p:cSld>
  <p:clrMapOvr>
    <a:masterClrMapping/>
  </p:clrMapOvr>
  <p:transition advClick="0" advTm="3593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tata 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7166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 advClick="0" advTm="3907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tata 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0"/>
            <a:ext cx="6858048" cy="6858048"/>
          </a:xfrm>
          <a:prstGeom prst="rect">
            <a:avLst/>
          </a:prstGeom>
        </p:spPr>
      </p:pic>
    </p:spTree>
  </p:cSld>
  <p:clrMapOvr>
    <a:masterClrMapping/>
  </p:clrMapOvr>
  <p:transition advClick="0" advTm="3937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Pokaz na ekranie (4:3)</PresentationFormat>
  <Paragraphs>0</Paragraphs>
  <Slides>6</Slides>
  <Notes>0</Notes>
  <HiddenSlides>0</HiddenSlides>
  <MMClips>1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7" baseType="lpstr">
      <vt:lpstr>Motyw pakietu Office</vt:lpstr>
      <vt:lpstr>Slajd 1</vt:lpstr>
      <vt:lpstr>Slajd 2</vt:lpstr>
      <vt:lpstr>Slajd 3</vt:lpstr>
      <vt:lpstr>Slajd 4</vt:lpstr>
      <vt:lpstr>Slajd 5</vt:lpstr>
      <vt:lpstr>Slajd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123</dc:creator>
  <cp:lastModifiedBy>123</cp:lastModifiedBy>
  <cp:revision>3</cp:revision>
  <dcterms:created xsi:type="dcterms:W3CDTF">2024-06-23T12:57:42Z</dcterms:created>
  <dcterms:modified xsi:type="dcterms:W3CDTF">2025-06-22T18:47:38Z</dcterms:modified>
</cp:coreProperties>
</file>