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zaokrąglony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0" name="Podtytu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zaokrąglony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aokrąglony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zaokrąglony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z zaokrąglonym rogi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zaokrąglony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ymbol zastępczy tytuł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27D4BC-201C-4F55-9AF8-2B42881A0245}" type="datetimeFigureOut">
              <a:rPr lang="pl-PL" smtClean="0"/>
              <a:t>15.02.2024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D4F5357-E614-483E-8C2D-29D3873118F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6840760" cy="2232248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pracy              wg założeń </a:t>
            </a:r>
            <a:r>
              <a:rPr lang="pl-PL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F.Froebla</a:t>
            </a:r>
            <a:endParaRPr lang="pl-PL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https://1.bp.blogspot.com/-BRds0SO8hng/Va_5jZNCqwI/AAAAAAAABpg/60LhDzxW9to/s640/20150722_15343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068960"/>
            <a:ext cx="4248472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30987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grupie freblowskiej aktywność dzieci  </a:t>
            </a:r>
          </a:p>
          <a:p>
            <a:pPr marL="0" indent="0" algn="ctr">
              <a:buNone/>
            </a:pP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ciągu dnia jest dzielona na </a:t>
            </a:r>
          </a:p>
          <a:p>
            <a:pPr marL="0" indent="0" algn="ctr">
              <a:buNone/>
            </a:pP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zabawę swobodną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zabawę zorganizowaną. </a:t>
            </a:r>
          </a:p>
          <a:p>
            <a:pPr marL="0" indent="0" algn="ctr">
              <a:buNone/>
            </a:pPr>
            <a:endParaRPr lang="pl-PL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Zabawa swobodna stanowi zdecydowaną część dnia. </a:t>
            </a:r>
          </a:p>
          <a:p>
            <a:pPr marL="0" indent="0" algn="ctr">
              <a:buNone/>
            </a:pP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Natomiast zabawy zorganizowane </a:t>
            </a:r>
          </a:p>
          <a:p>
            <a:pPr marL="0" indent="0" algn="ctr">
              <a:buNone/>
            </a:pP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są przede wszystkim zajęcia dydaktyczne. </a:t>
            </a:r>
          </a:p>
          <a:p>
            <a:pPr marL="0" indent="0" algn="ctr">
              <a:buNone/>
            </a:pPr>
            <a:endParaRPr lang="pl-PL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Będą one organizowane w dwóch formach: </a:t>
            </a:r>
          </a:p>
          <a:p>
            <a:pPr marL="0" indent="0">
              <a:buNone/>
            </a:pPr>
            <a:endParaRPr lang="pl-PL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5779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530352"/>
            <a:ext cx="7776864" cy="418795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Zajęcia w porannym kole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 zajęcia realizowane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całą grupą. Mają na celu budowanie wiedzy dzieci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nabywanie przez nie kompetencji określonych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podstawie programowej.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Odbywają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się codziennie po śniadaniu, czyli rozpoczynają dzień w przedszkolu.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tych zajęciach inicjatywę przejmuje nauczyciel, np. przekazuje określone wiadomości,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prezentuje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opowiadania, wiersze.</a:t>
            </a:r>
          </a:p>
        </p:txBody>
      </p:sp>
    </p:spTree>
    <p:extLst>
      <p:ext uri="{BB962C8B-B14F-4D97-AF65-F5344CB8AC3E}">
        <p14:creationId xmlns:p14="http://schemas.microsoft.com/office/powerpoint/2010/main" val="3072916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lnSpcReduction="10000"/>
          </a:bodyPr>
          <a:lstStyle/>
          <a:p>
            <a:r>
              <a:rPr lang="pl-P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Zajęcia w </a:t>
            </a: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grupach zabawowo-zadaniowych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odbywają się po zajęciach w porannym kole. 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Dzieci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tydzień dobierane są w grupy, które pracują razem codziennie 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innym kąciku. Każda grupa pracuje w niezmienionym składzie, przesuwając się w kolejnych dniach do kolejnych kącików. 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grupach odbywa się cztery dni w tygodniu, jeden dzień jest przeznaczony na dowolne działania nauczyciela, np. wycieczki, spacery, wyjścia, dzień zabawy. Nauczyciel planuje zadania na cały tydzień do kącików, np. dzieci z kolejnych grup codziennie w kąciku twórczym malują wiosenny pejzaż. 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Dzięki </a:t>
            </a:r>
            <a:r>
              <a:rPr lang="pl-PL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takiej organizacji pracy możemy lepiej indywidualizować zadania i obserwować dzieci.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Nauczyciel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przygotowuje niezbędne materiały do wykonania określonych zadań i instrukcje. Stroną aktywną w tej części zajęć są </a:t>
            </a:r>
            <a:r>
              <a:rPr lang="pl-PL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dzieci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poprzez swoje działania dochodzą do </a:t>
            </a:r>
            <a:r>
              <a:rPr lang="pl-PL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wiedzy, eksperymentują, badają, tworzą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14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3789040"/>
            <a:ext cx="5112568" cy="2160240"/>
          </a:xfrm>
        </p:spPr>
        <p:txBody>
          <a:bodyPr>
            <a:normAutofit/>
          </a:bodyPr>
          <a:lstStyle/>
          <a:p>
            <a:r>
              <a:rPr lang="pl-PL" sz="2400" b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Praca dzieci w </a:t>
            </a:r>
            <a: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grupach </a:t>
            </a:r>
            <a:b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zabawowo-zadaniowych </a:t>
            </a:r>
            <a:b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wymaga </a:t>
            </a:r>
            <a:r>
              <a:rPr lang="pl-PL" sz="2400" b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odpowiedniej aranżacji </a:t>
            </a:r>
            <a: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sali.</a:t>
            </a:r>
            <a:br>
              <a:rPr lang="pl-PL" sz="2400" b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400" b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ymbol zastępczy zawartości 3" descr="https://1.bp.blogspot.com/-S4p3P4k6bAc/Va_5wtCyBKI/AAAAAAAABpo/mW8j1wXUoaI/s1600/20150722_15025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4" y="836712"/>
            <a:ext cx="2936404" cy="3114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019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Ważne jest wydzielenie kącików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darów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którym będą znajdowały się dary: freblowskie klocki, dary natury,</a:t>
            </a:r>
          </a:p>
          <a:p>
            <a:r>
              <a:rPr lang="pl-PL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twórczego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materiały plastyczne, instrumenty, rekwizyty do zabaw w teatr i inne przedmioty związane z twórczością dzieci,</a:t>
            </a:r>
          </a:p>
          <a:p>
            <a:r>
              <a:rPr lang="pl-PL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badawczego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gry dydaktyczne i materiały edukacyjne, przyrządy i pojemniki, przyrządy miernicze, różne sprzęty i urządzenia, np. lupa, mikroskop, kompas,  różne pomoce, np. globus)</a:t>
            </a:r>
          </a:p>
          <a:p>
            <a:r>
              <a:rPr lang="pl-PL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gospodarczego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ma charakter małej kuchni i ogródka, dlatego gromadzimy tu akcesoria ochronne i porządkowe (np. rękawiczki, szczotki, gąbki, fartuszki itd.), naczynia kuchenne i sztućce, przyprawy, narzędzia ogrodowe, rośliny zielone i zioła, zwierzęta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331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Proponowane rozwiązania organizacyjne </a:t>
            </a: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sprzyjają:</a:t>
            </a:r>
          </a:p>
          <a:p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rozwojowi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umiejętności współpracy w grupie,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pełnienia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odpowiedzialności za zadanie,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słuchania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siebie nawzajem i samodzielności.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Dają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także nauczycielowi możliwość efektywnego indywidualizowania pracy – jest to łatwiejsze w mniejszych grupach. Na zajęciach wg założeń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koncepcji F.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Froebla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unika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się schematu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„wszyscy robią to samo, w tym samym czasie, w ten sam sposób”. </a:t>
            </a:r>
            <a:endParaRPr 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Dzieciom bardzo </a:t>
            </a:r>
            <a:r>
              <a:rPr lang="pl-P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podoba </a:t>
            </a: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się </a:t>
            </a:r>
            <a:r>
              <a:rPr lang="pl-PL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pomysł pracy w </a:t>
            </a:r>
            <a:r>
              <a:rPr lang="pl-PL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grupach zabawowo-zadaniowych.</a:t>
            </a:r>
            <a:endParaRPr lang="pl-PL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17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840" y="764704"/>
            <a:ext cx="5554960" cy="5040560"/>
          </a:xfrm>
        </p:spPr>
        <p:txBody>
          <a:bodyPr>
            <a:noAutofit/>
          </a:bodyPr>
          <a:lstStyle/>
          <a:p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 koncepcji </a:t>
            </a:r>
            <a:r>
              <a:rPr lang="pl-PL" sz="1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Froebla</a:t>
            </a:r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podkreślany jest również kontakt z </a:t>
            </a:r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naturą. Dzisiaj dzieci nie spędzają dużej ilości czasu na dworze. Jeśli już, to są to place zabaw. Nie ma zabaw na łące, w lesie, przy trzepaku. </a:t>
            </a:r>
            <a:r>
              <a:rPr lang="pl-PL" sz="1800" b="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Froebel</a:t>
            </a:r>
            <a:r>
              <a:rPr lang="pl-PL" sz="1800" b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podkreślał znaczenie zabawy na łonie natury, propagował ideę bycia blisko przyrody.</a:t>
            </a:r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Dlatego nieodłącznym elementem pracy wg jego założeń jest organizowanie dzieciom warunków do pielęgnowania roślin w ogródku, w </a:t>
            </a:r>
            <a:r>
              <a:rPr lang="pl-PL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Sali. Praca</a:t>
            </a:r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w ogrodzie nauczy dzieci systematyczności, odpowiedzialności, współpracy we wspólnym dążeniu do celu. Oprócz prac o ogródku </a:t>
            </a:r>
            <a:r>
              <a:rPr lang="pl-PL" sz="1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Froebel</a:t>
            </a:r>
            <a:r>
              <a:rPr lang="pl-PL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zalecał spędzanie dużej ilości czasu poza salą przedszkolną. Ogród czy okolica przedszkola mogą być dobrym miejscem do realizowania zajęć, zabaw zorganizowanych lub swobodnych. W miarę możliwości należy spędzać jeden dzień w tygodniu w plenerze – na zajęciach, wycieczkach, zabawie.</a:t>
            </a:r>
          </a:p>
        </p:txBody>
      </p:sp>
      <p:pic>
        <p:nvPicPr>
          <p:cNvPr id="4" name="Symbol zastępczy zawartości 3" descr="https://2.bp.blogspot.com/-Ie0vTuvYPkQ/Va_57aVcGgI/AAAAAAAABpw/9rMBj668K7A/s1600/20150722_15091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2057276" cy="2980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823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4293096"/>
            <a:ext cx="7056784" cy="1008112"/>
          </a:xfrm>
        </p:spPr>
        <p:txBody>
          <a:bodyPr>
            <a:normAutofit/>
          </a:bodyPr>
          <a:lstStyle/>
          <a:p>
            <a:r>
              <a:rPr lang="pl-PL" sz="20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„Dzieci </a:t>
            </a:r>
            <a:r>
              <a:rPr lang="pl-PL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zegarki nie mogą być stale nakręcane. </a:t>
            </a:r>
            <a:r>
              <a:rPr lang="pl-PL" sz="20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Trzeba </a:t>
            </a:r>
            <a:r>
              <a:rPr lang="pl-PL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pl-PL" sz="20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też dać czas </a:t>
            </a:r>
            <a:r>
              <a:rPr lang="pl-PL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 chodzenie”</a:t>
            </a:r>
            <a:r>
              <a:rPr lang="pl-PL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pl-PL" sz="2000" b="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pl-PL" sz="2000" b="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Froebel</a:t>
            </a:r>
            <a:endParaRPr lang="pl-PL" sz="2000" b="0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Symbol zastępczy zawartości 3" descr="https://4.bp.blogspot.com/-FJnSdNDSWSo/Va_6ABepqxI/AAAAAAAABp4/d5TKTV69INA/s1600/20150722_15393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8" y="692696"/>
            <a:ext cx="4063035" cy="33308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81801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127</TotalTime>
  <Words>166</Words>
  <Application>Microsoft Office PowerPoint</Application>
  <PresentationFormat>Pokaz na ekranie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Aspekt</vt:lpstr>
      <vt:lpstr>Organizacja pracy              wg założeń F.Froebla</vt:lpstr>
      <vt:lpstr>Prezentacja programu PowerPoint</vt:lpstr>
      <vt:lpstr>Prezentacja programu PowerPoint</vt:lpstr>
      <vt:lpstr>Prezentacja programu PowerPoint</vt:lpstr>
      <vt:lpstr>Praca dzieci w grupach  zabawowo-zadaniowych  wymaga odpowiedniej aranżacji sali. </vt:lpstr>
      <vt:lpstr>Prezentacja programu PowerPoint</vt:lpstr>
      <vt:lpstr>Prezentacja programu PowerPoint</vt:lpstr>
      <vt:lpstr>W koncepcji Froebla podkreślany jest również kontakt z naturą. Dzisiaj dzieci nie spędzają dużej ilości czasu na dworze. Jeśli już, to są to place zabaw. Nie ma zabaw na łące, w lesie, przy trzepaku. Froebel podkreślał znaczenie zabawy na łonie natury, propagował ideę bycia blisko przyrody. Dlatego nieodłącznym elementem pracy wg jego założeń jest organizowanie dzieciom warunków do pielęgnowania roślin w ogródku, w Sali. Praca w ogrodzie nauczy dzieci systematyczności, odpowiedzialności, współpracy we wspólnym dążeniu do celu. Oprócz prac o ogródku Froebel zalecał spędzanie dużej ilości czasu poza salą przedszkolną. Ogród czy okolica przedszkola mogą być dobrym miejscem do realizowania zajęć, zabaw zorganizowanych lub swobodnych. W miarę możliwości należy spędzać jeden dzień w tygodniu w plenerze – na zajęciach, wycieczkach, zabawie.</vt:lpstr>
      <vt:lpstr>„Dzieci i zegarki nie mogą być stale nakręcane.  Trzeba im też dać czas na chodzenie”.                                                                                        F. Froebel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</dc:creator>
  <cp:lastModifiedBy>Piotr</cp:lastModifiedBy>
  <cp:revision>15</cp:revision>
  <dcterms:created xsi:type="dcterms:W3CDTF">2024-02-15T17:33:58Z</dcterms:created>
  <dcterms:modified xsi:type="dcterms:W3CDTF">2024-02-15T19:41:19Z</dcterms:modified>
</cp:coreProperties>
</file>